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4"/>
  </p:sldMasterIdLst>
  <p:notesMasterIdLst>
    <p:notesMasterId r:id="rId7"/>
  </p:notesMasterIdLst>
  <p:sldIdLst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07444A-D1A1-4853-B881-F8F8A2B672AA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0CB90E-A225-4324-8C33-43B9106088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786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FCA80-3149-4E77-8A10-61897EDA3B46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13711-36CD-49B6-9950-F52DFEABB444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09F87-2F65-4022-A223-5773581A346C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28A6-DFEA-4DEB-902A-5CD45AEC92CE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1E4CA-5AE3-4870-BD9C-5EEB663715AB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11FB8-B5F3-49D0-BC3B-869D3A8CDBA7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ADFF6-C930-49C8-94FB-8F6FD2363FAD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E9CD1-1044-4815-9F42-749864AB9AF7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21573-514C-4F42-BCAD-23F0FC3E15F0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9C9D3-68C8-4C7B-8900-91931799374E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B228F-8597-4214-9AEE-4076FD5CA715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7F8CC-B120-4B42-BEE7-63A5350889A2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258E9-5596-48C3-B804-C76A65717270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7C53-E53C-41B3-812A-684A050FC715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D1511-E534-4630-A1C6-AD2AF8D54CE5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89630-DBCB-471E-ABE0-D32F6A692637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631A-C749-4F96-9D50-34B67FA138ED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2B52B98-6AEB-475D-82BB-A785B0B1CD52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4E20B4-B38C-431D-97FB-559753C4CD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2769538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6074B-C45A-40AF-9F6D-1348D176FE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5" y="3496574"/>
            <a:ext cx="6436104" cy="1138686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Title Lorem Ipsum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73FCE9-28D4-427E-BF96-E6B19E59E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548996"/>
            <a:ext cx="6436104" cy="534838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rgbClr val="FF2A03"/>
                </a:solidFill>
              </a:rPr>
              <a:t>Sit Dolor Amet</a:t>
            </a:r>
          </a:p>
        </p:txBody>
      </p:sp>
    </p:spTree>
    <p:extLst>
      <p:ext uri="{BB962C8B-B14F-4D97-AF65-F5344CB8AC3E}">
        <p14:creationId xmlns:p14="http://schemas.microsoft.com/office/powerpoint/2010/main" val="401879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3A355-F4EE-449A-8FF6-965BB822C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2800" dirty="0"/>
              <a:t>Title Lorem Ipsum Dolor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292CA-6284-4C1D-9FB2-E1D962FCD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058751"/>
          </a:xfrm>
        </p:spPr>
        <p:txBody>
          <a:bodyPr anchor="t">
            <a:normAutofit/>
          </a:bodyPr>
          <a:lstStyle/>
          <a:p>
            <a:pPr marL="36900" indent="0">
              <a:spcAft>
                <a:spcPts val="1000"/>
              </a:spcAft>
              <a:buSzPct val="90000"/>
              <a:buNone/>
            </a:pPr>
            <a:r>
              <a:rPr lang="en-US" sz="1600" dirty="0"/>
              <a:t>Lorem ipsum dolor sit amet, consectetuer adipiscing elit. Maecenas porttitor congue massa. Fusce posuere, magna sed pulvinar ultricies, purus lectus malesuada libero quis urna.</a:t>
            </a:r>
          </a:p>
          <a:p>
            <a:pPr marL="36900" indent="0">
              <a:spcAft>
                <a:spcPts val="1000"/>
              </a:spcAft>
              <a:buSzPct val="90000"/>
              <a:buNone/>
            </a:pPr>
            <a:r>
              <a:rPr lang="en-US" sz="1600" dirty="0"/>
              <a:t>Nunc viverra imperdiet enim. Fusce est. Vivamus a tellus.</a:t>
            </a:r>
          </a:p>
          <a:p>
            <a:pPr marL="36900" indent="0">
              <a:spcAft>
                <a:spcPts val="1000"/>
              </a:spcAft>
              <a:buSzPct val="90000"/>
              <a:buNone/>
            </a:pPr>
            <a:r>
              <a:rPr lang="en-US" sz="1600" dirty="0"/>
              <a:t>Pellentesque habitant morbi tristique senectus et netus et malesuada fames ac turpis egestas. Proin pharetra nonummy pede. Mauris et orci.</a:t>
            </a:r>
          </a:p>
          <a:p>
            <a:pPr marL="36900" indent="0">
              <a:spcAft>
                <a:spcPts val="1000"/>
              </a:spcAft>
              <a:buSzPct val="90000"/>
              <a:buNone/>
            </a:pPr>
            <a:endParaRPr lang="en-US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C094AD-DFDC-4944-8341-B513DBD94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0" r="1192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241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Custom 18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21C015E-2B6B-4186-AA19-D3C2878D41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F5BE4635-D1B4-4307-892D-6B7970BB730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214C86-EE31-4BD9-A8DA-4E7809549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Slate design</Template>
  <TotalTime>0</TotalTime>
  <Words>75</Words>
  <Application>Microsoft Office PowerPoint</Application>
  <PresentationFormat>Widescreen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Calibri</vt:lpstr>
      <vt:lpstr>Calisto MT</vt:lpstr>
      <vt:lpstr>Wingdings 2</vt:lpstr>
      <vt:lpstr>Slate</vt:lpstr>
      <vt:lpstr>Title Lorem Ipsum</vt:lpstr>
      <vt:lpstr>Title Lorem Ipsum Dolor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Mohamed</dc:creator>
  <cp:lastModifiedBy>Mohamed</cp:lastModifiedBy>
  <cp:revision>1</cp:revision>
  <dcterms:created xsi:type="dcterms:W3CDTF">2021-03-05T19:58:27Z</dcterms:created>
  <dcterms:modified xsi:type="dcterms:W3CDTF">2021-03-05T19:58:36Z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